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56026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27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ночью 9-14 м/с, днем 15-20 м/с. Температура воздуха ночью 3-5, днем 17-19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29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апреля, ночью 29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21040</TotalTime>
  <Words>638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8341</cp:revision>
  <cp:lastPrinted>2021-07-01T03:56:27Z</cp:lastPrinted>
  <dcterms:created xsi:type="dcterms:W3CDTF">2018-03-27T06:03:00Z</dcterms:created>
  <dcterms:modified xsi:type="dcterms:W3CDTF">2026-04-27T07:17:03Z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